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414141"/>
        </a:solidFill>
        <a:effectLst/>
        <a:uFillTx/>
        <a:latin typeface="Palatino"/>
        <a:ea typeface="Palatino"/>
        <a:cs typeface="Palatino"/>
        <a:sym typeface="Palatino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414141"/>
        </a:solidFill>
        <a:effectLst/>
        <a:uFillTx/>
        <a:latin typeface="Palatino"/>
        <a:ea typeface="Palatino"/>
        <a:cs typeface="Palatino"/>
        <a:sym typeface="Palatino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414141"/>
        </a:solidFill>
        <a:effectLst/>
        <a:uFillTx/>
        <a:latin typeface="Palatino"/>
        <a:ea typeface="Palatino"/>
        <a:cs typeface="Palatino"/>
        <a:sym typeface="Palatino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414141"/>
        </a:solidFill>
        <a:effectLst/>
        <a:uFillTx/>
        <a:latin typeface="Palatino"/>
        <a:ea typeface="Palatino"/>
        <a:cs typeface="Palatino"/>
        <a:sym typeface="Palatino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414141"/>
        </a:solidFill>
        <a:effectLst/>
        <a:uFillTx/>
        <a:latin typeface="Palatino"/>
        <a:ea typeface="Palatino"/>
        <a:cs typeface="Palatino"/>
        <a:sym typeface="Palatino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414141"/>
        </a:solidFill>
        <a:effectLst/>
        <a:uFillTx/>
        <a:latin typeface="Palatino"/>
        <a:ea typeface="Palatino"/>
        <a:cs typeface="Palatino"/>
        <a:sym typeface="Palatino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414141"/>
        </a:solidFill>
        <a:effectLst/>
        <a:uFillTx/>
        <a:latin typeface="Palatino"/>
        <a:ea typeface="Palatino"/>
        <a:cs typeface="Palatino"/>
        <a:sym typeface="Palatino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414141"/>
        </a:solidFill>
        <a:effectLst/>
        <a:uFillTx/>
        <a:latin typeface="Palatino"/>
        <a:ea typeface="Palatino"/>
        <a:cs typeface="Palatino"/>
        <a:sym typeface="Palatino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414141"/>
        </a:solidFill>
        <a:effectLst/>
        <a:uFillTx/>
        <a:latin typeface="Palatino"/>
        <a:ea typeface="Palatino"/>
        <a:cs typeface="Palatino"/>
        <a:sym typeface="Palatino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9C3BA">
              <a:alpha val="50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9847F"/>
          </a:solidFill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2525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-375889"/>
              <a:satOff val="-9195"/>
              <a:lumOff val="-14901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25400" cap="rnd">
              <a:solidFill>
                <a:srgbClr val="C9C3BA"/>
              </a:solidFill>
              <a:custDash>
                <a:ds d="100000" sp="200000"/>
              </a:custDash>
              <a:miter lim="400000"/>
            </a:ln>
          </a:left>
          <a:right>
            <a:ln w="25400" cap="rnd">
              <a:solidFill>
                <a:srgbClr val="C9C3BA"/>
              </a:solidFill>
              <a:custDash>
                <a:ds d="100000" sp="200000"/>
              </a:custDash>
              <a:miter lim="400000"/>
            </a:ln>
          </a:right>
          <a:top>
            <a:ln w="25400" cap="rnd">
              <a:solidFill>
                <a:srgbClr val="C9C3BA"/>
              </a:solidFill>
              <a:custDash>
                <a:ds d="100000" sp="200000"/>
              </a:custDash>
              <a:miter lim="400000"/>
            </a:ln>
          </a:top>
          <a:bottom>
            <a:ln w="25400" cap="rnd">
              <a:solidFill>
                <a:srgbClr val="C9C3BA"/>
              </a:solidFill>
              <a:custDash>
                <a:ds d="100000" sp="200000"/>
              </a:custDash>
              <a:miter lim="400000"/>
            </a:ln>
          </a:bottom>
          <a:insideH>
            <a:ln w="25400" cap="rnd">
              <a:solidFill>
                <a:srgbClr val="C9C3BA"/>
              </a:solidFill>
              <a:custDash>
                <a:ds d="100000" sp="200000"/>
              </a:custDash>
              <a:miter lim="400000"/>
            </a:ln>
          </a:insideH>
          <a:insideV>
            <a:ln w="25400" cap="rnd">
              <a:solidFill>
                <a:srgbClr val="C9C3BA"/>
              </a:solidFill>
              <a:custDash>
                <a:ds d="1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9C3BA">
              <a:alpha val="75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EEE7283C-3CF3-47DC-8721-378D4A62B228}" styleName="">
    <a:tblBg/>
    <a:wholeTbl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C9C3BA"/>
              </a:solidFill>
              <a:prstDash val="solid"/>
              <a:miter lim="400000"/>
            </a:ln>
          </a:top>
          <a:bottom>
            <a:ln w="12700" cap="flat">
              <a:solidFill>
                <a:srgbClr val="C9C3BA"/>
              </a:solidFill>
              <a:prstDash val="solid"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9C3BA">
              <a:alpha val="50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39D60"/>
          </a:solidFill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2525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>
              <a:hueOff val="708446"/>
              <a:satOff val="-4821"/>
              <a:lumOff val="-14251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solidFill>
                <a:schemeClr val="accent1">
                  <a:hueOff val="-113918"/>
                  <a:satOff val="19024"/>
                  <a:lumOff val="19749"/>
                </a:schemeClr>
              </a:solidFill>
              <a:prstDash val="solid"/>
              <a:miter lim="400000"/>
            </a:ln>
          </a:left>
          <a:right>
            <a:ln w="12700" cap="flat">
              <a:solidFill>
                <a:schemeClr val="accent1">
                  <a:hueOff val="-113918"/>
                  <a:satOff val="19024"/>
                  <a:lumOff val="19749"/>
                </a:schemeClr>
              </a:solidFill>
              <a:prstDash val="solid"/>
              <a:miter lim="400000"/>
            </a:ln>
          </a:right>
          <a:top>
            <a:ln w="12700" cap="flat">
              <a:solidFill>
                <a:schemeClr val="accent1">
                  <a:hueOff val="-113918"/>
                  <a:satOff val="19024"/>
                  <a:lumOff val="19749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1">
                  <a:hueOff val="-113918"/>
                  <a:satOff val="19024"/>
                  <a:lumOff val="19749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1">
                  <a:hueOff val="-113918"/>
                  <a:satOff val="19024"/>
                  <a:lumOff val="19749"/>
                </a:schemeClr>
              </a:solidFill>
              <a:prstDash val="solid"/>
              <a:miter lim="400000"/>
            </a:ln>
          </a:insideH>
          <a:insideV>
            <a:ln w="12700" cap="flat">
              <a:solidFill>
                <a:schemeClr val="accent1">
                  <a:hueOff val="-113918"/>
                  <a:satOff val="19024"/>
                  <a:lumOff val="19749"/>
                </a:scheme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chemeClr val="accent1">
              <a:hueOff val="-113918"/>
              <a:satOff val="19024"/>
              <a:lumOff val="19749"/>
              <a:alpha val="35000"/>
            </a:scheme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38AAF"/>
          </a:solidFill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chemeClr val="accent1">
                  <a:hueOff val="-113918"/>
                  <a:satOff val="19024"/>
                  <a:lumOff val="19749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369196"/>
              <a:satOff val="13972"/>
              <a:lumOff val="-24493"/>
            </a:schemeClr>
          </a:solidFill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chemeClr val="accent1">
                  <a:hueOff val="-113918"/>
                  <a:satOff val="19024"/>
                  <a:lumOff val="19749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369194"/>
              <a:satOff val="6343"/>
              <a:lumOff val="-13963"/>
            </a:schemeClr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solidFill>
                <a:srgbClr val="C9C3BA"/>
              </a:solidFill>
              <a:prstDash val="solid"/>
              <a:miter lim="400000"/>
            </a:ln>
          </a:left>
          <a:right>
            <a:ln w="12700" cap="flat">
              <a:solidFill>
                <a:srgbClr val="C9C3BA"/>
              </a:solidFill>
              <a:prstDash val="solid"/>
              <a:miter lim="400000"/>
            </a:ln>
          </a:right>
          <a:top>
            <a:ln w="12700" cap="flat">
              <a:solidFill>
                <a:srgbClr val="C9C3BA"/>
              </a:solidFill>
              <a:prstDash val="solid"/>
              <a:miter lim="400000"/>
            </a:ln>
          </a:top>
          <a:bottom>
            <a:ln w="12700" cap="flat">
              <a:solidFill>
                <a:srgbClr val="C9C3BA"/>
              </a:solidFill>
              <a:prstDash val="solid"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solidFill>
                <a:srgbClr val="C9C3B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9C3BA">
              <a:alpha val="50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6635F"/>
          </a:solidFill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9847F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89847F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89847F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89847F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9C3BA">
              <a:alpha val="35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89847F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89847F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89847F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89847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89847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16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1" name="Shape 13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Line"/>
          <p:cNvSpPr/>
          <p:nvPr/>
        </p:nvSpPr>
        <p:spPr>
          <a:xfrm>
            <a:off x="508000" y="6591300"/>
            <a:ext cx="11999453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4" name="Line"/>
          <p:cNvSpPr/>
          <p:nvPr/>
        </p:nvSpPr>
        <p:spPr>
          <a:xfrm>
            <a:off x="508000" y="4089400"/>
            <a:ext cx="12000019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5" name="Line"/>
          <p:cNvSpPr/>
          <p:nvPr/>
        </p:nvSpPr>
        <p:spPr>
          <a:xfrm flipV="1">
            <a:off x="7994302" y="4526255"/>
            <a:ext cx="1" cy="1642759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6" name="Lorem Ipsum Dolor"/>
          <p:cNvSpPr txBox="1">
            <a:spLocks noGrp="1"/>
          </p:cNvSpPr>
          <p:nvPr>
            <p:ph type="body" sz="quarter" idx="13"/>
          </p:nvPr>
        </p:nvSpPr>
        <p:spPr>
          <a:xfrm>
            <a:off x="508000" y="3505200"/>
            <a:ext cx="7200900" cy="5080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ClrTx/>
              <a:buSzTx/>
              <a:buFontTx/>
              <a:buNone/>
              <a:defRPr sz="2400" i="1"/>
            </a:lvl1pPr>
          </a:lstStyle>
          <a:p>
            <a:r>
              <a:t>Lorem Ipsum Dolor</a:t>
            </a:r>
          </a:p>
        </p:txBody>
      </p:sp>
      <p:sp>
        <p:nvSpPr>
          <p:cNvPr id="17" name="Title Text"/>
          <p:cNvSpPr txBox="1">
            <a:spLocks noGrp="1"/>
          </p:cNvSpPr>
          <p:nvPr>
            <p:ph type="title"/>
          </p:nvPr>
        </p:nvSpPr>
        <p:spPr>
          <a:xfrm>
            <a:off x="508000" y="4140200"/>
            <a:ext cx="7200900" cy="2413000"/>
          </a:xfrm>
          <a:prstGeom prst="rect">
            <a:avLst/>
          </a:prstGeom>
        </p:spPr>
        <p:txBody>
          <a:bodyPr/>
          <a:lstStyle>
            <a:lvl1pPr algn="l"/>
          </a:lstStyle>
          <a:p>
            <a:r>
              <a:t>Title Text</a:t>
            </a:r>
          </a:p>
        </p:txBody>
      </p:sp>
      <p:sp>
        <p:nvSpPr>
          <p:cNvPr id="1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280400" y="4140200"/>
            <a:ext cx="4241800" cy="2413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ClrTx/>
              <a:buSzTx/>
              <a:buFontTx/>
              <a:buNone/>
              <a:defRPr sz="2400"/>
            </a:lvl1pPr>
            <a:lvl2pPr marL="0" indent="228600">
              <a:spcBef>
                <a:spcPts val="0"/>
              </a:spcBef>
              <a:buClrTx/>
              <a:buSzTx/>
              <a:buFontTx/>
              <a:buNone/>
              <a:defRPr sz="2400"/>
            </a:lvl2pPr>
            <a:lvl3pPr marL="0" indent="457200">
              <a:spcBef>
                <a:spcPts val="0"/>
              </a:spcBef>
              <a:buClrTx/>
              <a:buSzTx/>
              <a:buFontTx/>
              <a:buNone/>
              <a:defRPr sz="2400"/>
            </a:lvl3pPr>
            <a:lvl4pPr marL="0" indent="685800">
              <a:spcBef>
                <a:spcPts val="0"/>
              </a:spcBef>
              <a:buClrTx/>
              <a:buSzTx/>
              <a:buFontTx/>
              <a:buNone/>
              <a:defRPr sz="2400"/>
            </a:lvl4pPr>
            <a:lvl5pPr marL="0" indent="914400">
              <a:spcBef>
                <a:spcPts val="0"/>
              </a:spcBef>
              <a:buClrTx/>
              <a:buSzTx/>
              <a:buFontTx/>
              <a:buNone/>
              <a:defRPr sz="2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–Johnny Appleseed"/>
          <p:cNvSpPr txBox="1">
            <a:spLocks noGrp="1"/>
          </p:cNvSpPr>
          <p:nvPr>
            <p:ph type="body" sz="quarter" idx="13"/>
          </p:nvPr>
        </p:nvSpPr>
        <p:spPr>
          <a:xfrm>
            <a:off x="533400" y="5969000"/>
            <a:ext cx="11938000" cy="6096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1200"/>
              </a:spcBef>
              <a:buClrTx/>
              <a:buSzTx/>
              <a:buFontTx/>
              <a:buNone/>
              <a:defRPr sz="3000" i="1"/>
            </a:lvl1pPr>
          </a:lstStyle>
          <a:p>
            <a:r>
              <a:t>–Johnny Appleseed</a:t>
            </a:r>
          </a:p>
        </p:txBody>
      </p:sp>
      <p:sp>
        <p:nvSpPr>
          <p:cNvPr id="108" name="“Type a quote here.”"/>
          <p:cNvSpPr txBox="1">
            <a:spLocks noGrp="1"/>
          </p:cNvSpPr>
          <p:nvPr>
            <p:ph type="body" sz="quarter" idx="14"/>
          </p:nvPr>
        </p:nvSpPr>
        <p:spPr>
          <a:xfrm>
            <a:off x="1270000" y="4254500"/>
            <a:ext cx="10464800" cy="7112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FontTx/>
              <a:buNone/>
            </a:lvl1pPr>
          </a:lstStyle>
          <a:p>
            <a:r>
              <a:t>“Type a quote here.” </a:t>
            </a:r>
          </a:p>
        </p:txBody>
      </p:sp>
      <p:sp>
        <p:nvSpPr>
          <p:cNvPr id="10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Image"/>
          <p:cNvSpPr>
            <a:spLocks noGrp="1"/>
          </p:cNvSpPr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1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Line"/>
          <p:cNvSpPr/>
          <p:nvPr/>
        </p:nvSpPr>
        <p:spPr>
          <a:xfrm flipV="1">
            <a:off x="7994302" y="7053555"/>
            <a:ext cx="1" cy="1642759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27" name="Line"/>
          <p:cNvSpPr/>
          <p:nvPr/>
        </p:nvSpPr>
        <p:spPr>
          <a:xfrm>
            <a:off x="508000" y="9131300"/>
            <a:ext cx="11999453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28" name="Line"/>
          <p:cNvSpPr/>
          <p:nvPr/>
        </p:nvSpPr>
        <p:spPr>
          <a:xfrm>
            <a:off x="508000" y="6629400"/>
            <a:ext cx="12000019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29" name="Line"/>
          <p:cNvSpPr/>
          <p:nvPr/>
        </p:nvSpPr>
        <p:spPr>
          <a:xfrm flipV="1">
            <a:off x="7994302" y="7053555"/>
            <a:ext cx="1" cy="1642759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30" name="Lorem Ipsum Dolor"/>
          <p:cNvSpPr txBox="1">
            <a:spLocks noGrp="1"/>
          </p:cNvSpPr>
          <p:nvPr>
            <p:ph type="body" sz="quarter" idx="13"/>
          </p:nvPr>
        </p:nvSpPr>
        <p:spPr>
          <a:xfrm>
            <a:off x="508000" y="6096000"/>
            <a:ext cx="7200900" cy="5080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ClrTx/>
              <a:buSzTx/>
              <a:buFontTx/>
              <a:buNone/>
              <a:defRPr sz="2400" i="1"/>
            </a:lvl1pPr>
          </a:lstStyle>
          <a:p>
            <a:r>
              <a:t>Lorem Ipsum Dolor</a:t>
            </a:r>
          </a:p>
        </p:txBody>
      </p:sp>
      <p:sp>
        <p:nvSpPr>
          <p:cNvPr id="31" name="Image"/>
          <p:cNvSpPr>
            <a:spLocks noGrp="1"/>
          </p:cNvSpPr>
          <p:nvPr>
            <p:ph type="pic" idx="14"/>
          </p:nvPr>
        </p:nvSpPr>
        <p:spPr>
          <a:xfrm>
            <a:off x="596900" y="633461"/>
            <a:ext cx="11811000" cy="5207001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2" name="Title Text"/>
          <p:cNvSpPr txBox="1">
            <a:spLocks noGrp="1"/>
          </p:cNvSpPr>
          <p:nvPr>
            <p:ph type="title"/>
          </p:nvPr>
        </p:nvSpPr>
        <p:spPr>
          <a:xfrm>
            <a:off x="508000" y="6680200"/>
            <a:ext cx="7200900" cy="2413000"/>
          </a:xfrm>
          <a:prstGeom prst="rect">
            <a:avLst/>
          </a:prstGeom>
        </p:spPr>
        <p:txBody>
          <a:bodyPr/>
          <a:lstStyle>
            <a:lvl1pPr algn="l"/>
          </a:lstStyle>
          <a:p>
            <a:r>
              <a:t>Title Text</a:t>
            </a:r>
          </a:p>
        </p:txBody>
      </p:sp>
      <p:sp>
        <p:nvSpPr>
          <p:cNvPr id="3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280400" y="6680200"/>
            <a:ext cx="4241800" cy="2413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ClrTx/>
              <a:buSzTx/>
              <a:buFontTx/>
              <a:buNone/>
              <a:defRPr sz="2400"/>
            </a:lvl1pPr>
            <a:lvl2pPr marL="0" indent="228600">
              <a:spcBef>
                <a:spcPts val="0"/>
              </a:spcBef>
              <a:buClrTx/>
              <a:buSzTx/>
              <a:buFontTx/>
              <a:buNone/>
              <a:defRPr sz="2400"/>
            </a:lvl2pPr>
            <a:lvl3pPr marL="0" indent="457200">
              <a:spcBef>
                <a:spcPts val="0"/>
              </a:spcBef>
              <a:buClrTx/>
              <a:buSzTx/>
              <a:buFontTx/>
              <a:buNone/>
              <a:defRPr sz="2400"/>
            </a:lvl3pPr>
            <a:lvl4pPr marL="0" indent="685800">
              <a:spcBef>
                <a:spcPts val="0"/>
              </a:spcBef>
              <a:buClrTx/>
              <a:buSzTx/>
              <a:buFontTx/>
              <a:buNone/>
              <a:defRPr sz="2400"/>
            </a:lvl4pPr>
            <a:lvl5pPr marL="0" indent="914400">
              <a:spcBef>
                <a:spcPts val="0"/>
              </a:spcBef>
              <a:buClrTx/>
              <a:buSzTx/>
              <a:buFontTx/>
              <a:buNone/>
              <a:defRPr sz="2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itle Text"/>
          <p:cNvSpPr txBox="1">
            <a:spLocks noGrp="1"/>
          </p:cNvSpPr>
          <p:nvPr>
            <p:ph type="title"/>
          </p:nvPr>
        </p:nvSpPr>
        <p:spPr>
          <a:xfrm>
            <a:off x="508000" y="3670300"/>
            <a:ext cx="11988800" cy="2413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Line"/>
          <p:cNvSpPr/>
          <p:nvPr/>
        </p:nvSpPr>
        <p:spPr>
          <a:xfrm>
            <a:off x="508000" y="4876800"/>
            <a:ext cx="5676374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50" name="Line"/>
          <p:cNvSpPr/>
          <p:nvPr/>
        </p:nvSpPr>
        <p:spPr>
          <a:xfrm>
            <a:off x="508000" y="2768600"/>
            <a:ext cx="5676316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51" name="Lorem Ipsum Dolor"/>
          <p:cNvSpPr txBox="1">
            <a:spLocks noGrp="1"/>
          </p:cNvSpPr>
          <p:nvPr>
            <p:ph type="body" sz="quarter" idx="13"/>
          </p:nvPr>
        </p:nvSpPr>
        <p:spPr>
          <a:xfrm>
            <a:off x="508000" y="2171700"/>
            <a:ext cx="5676900" cy="508000"/>
          </a:xfrm>
          <a:prstGeom prst="rect">
            <a:avLst/>
          </a:prstGeom>
        </p:spPr>
        <p:txBody>
          <a:bodyPr anchor="b">
            <a:sp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ClrTx/>
              <a:buSzTx/>
              <a:buFontTx/>
              <a:buNone/>
              <a:defRPr sz="2400" i="1"/>
            </a:lvl1pPr>
          </a:lstStyle>
          <a:p>
            <a:r>
              <a:t>Lorem Ipsum Dolor</a:t>
            </a:r>
          </a:p>
        </p:txBody>
      </p:sp>
      <p:sp>
        <p:nvSpPr>
          <p:cNvPr id="52" name="Image"/>
          <p:cNvSpPr>
            <a:spLocks noGrp="1"/>
          </p:cNvSpPr>
          <p:nvPr>
            <p:ph type="pic" sz="half" idx="14"/>
          </p:nvPr>
        </p:nvSpPr>
        <p:spPr>
          <a:xfrm>
            <a:off x="6818219" y="647699"/>
            <a:ext cx="5588001" cy="8331201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53" name="Title Text"/>
          <p:cNvSpPr txBox="1">
            <a:spLocks noGrp="1"/>
          </p:cNvSpPr>
          <p:nvPr>
            <p:ph type="title"/>
          </p:nvPr>
        </p:nvSpPr>
        <p:spPr>
          <a:xfrm>
            <a:off x="508000" y="2806700"/>
            <a:ext cx="5676900" cy="2032000"/>
          </a:xfrm>
          <a:prstGeom prst="rect">
            <a:avLst/>
          </a:prstGeom>
        </p:spPr>
        <p:txBody>
          <a:bodyPr/>
          <a:lstStyle>
            <a:lvl1pPr algn="l">
              <a:defRPr sz="5600"/>
            </a:lvl1pPr>
          </a:lstStyle>
          <a:p>
            <a:r>
              <a:t>Title Text</a:t>
            </a:r>
          </a:p>
        </p:txBody>
      </p:sp>
      <p:sp>
        <p:nvSpPr>
          <p:cNvPr id="54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508000" y="5029200"/>
            <a:ext cx="5676900" cy="4013200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ClrTx/>
              <a:buSzTx/>
              <a:buFontTx/>
              <a:buNone/>
              <a:defRPr sz="2400"/>
            </a:lvl1pPr>
            <a:lvl2pPr marL="0" indent="228600">
              <a:spcBef>
                <a:spcPts val="0"/>
              </a:spcBef>
              <a:buClrTx/>
              <a:buSzTx/>
              <a:buFontTx/>
              <a:buNone/>
              <a:defRPr sz="2400"/>
            </a:lvl2pPr>
            <a:lvl3pPr marL="0" indent="457200">
              <a:spcBef>
                <a:spcPts val="0"/>
              </a:spcBef>
              <a:buClrTx/>
              <a:buSzTx/>
              <a:buFontTx/>
              <a:buNone/>
              <a:defRPr sz="2400"/>
            </a:lvl3pPr>
            <a:lvl4pPr marL="0" indent="685800">
              <a:spcBef>
                <a:spcPts val="0"/>
              </a:spcBef>
              <a:buClrTx/>
              <a:buSzTx/>
              <a:buFontTx/>
              <a:buNone/>
              <a:defRPr sz="2400"/>
            </a:lvl4pPr>
            <a:lvl5pPr marL="0" indent="914400">
              <a:spcBef>
                <a:spcPts val="0"/>
              </a:spcBef>
              <a:buClrTx/>
              <a:buSzTx/>
              <a:buFontTx/>
              <a:buNone/>
              <a:defRPr sz="2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71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Image"/>
          <p:cNvSpPr>
            <a:spLocks noGrp="1"/>
          </p:cNvSpPr>
          <p:nvPr>
            <p:ph type="pic" sz="half" idx="13"/>
          </p:nvPr>
        </p:nvSpPr>
        <p:spPr>
          <a:xfrm>
            <a:off x="6819900" y="2654300"/>
            <a:ext cx="5588000" cy="63500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0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81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08000" y="2730500"/>
            <a:ext cx="5816600" cy="6350000"/>
          </a:xfrm>
          <a:prstGeom prst="rect">
            <a:avLst/>
          </a:prstGeom>
        </p:spPr>
        <p:txBody>
          <a:bodyPr/>
          <a:lstStyle>
            <a:lvl1pPr marL="393700" indent="-393700">
              <a:spcBef>
                <a:spcPts val="1800"/>
              </a:spcBef>
              <a:buSzPct val="65000"/>
              <a:defRPr sz="3000"/>
            </a:lvl1pPr>
            <a:lvl2pPr marL="787400" indent="-393700">
              <a:spcBef>
                <a:spcPts val="1800"/>
              </a:spcBef>
              <a:buSzPct val="65000"/>
              <a:defRPr sz="3000"/>
            </a:lvl2pPr>
            <a:lvl3pPr marL="1181100" indent="-393700">
              <a:spcBef>
                <a:spcPts val="1800"/>
              </a:spcBef>
              <a:buSzPct val="65000"/>
              <a:defRPr sz="3000"/>
            </a:lvl3pPr>
            <a:lvl4pPr marL="1574800" indent="-393700">
              <a:spcBef>
                <a:spcPts val="1800"/>
              </a:spcBef>
              <a:buSzPct val="65000"/>
              <a:defRPr sz="3000"/>
            </a:lvl4pPr>
            <a:lvl5pPr marL="1968500" indent="-393700">
              <a:spcBef>
                <a:spcPts val="1800"/>
              </a:spcBef>
              <a:buSzPct val="65000"/>
              <a:defRPr sz="30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Body Level One…"/>
          <p:cNvSpPr txBox="1">
            <a:spLocks noGrp="1"/>
          </p:cNvSpPr>
          <p:nvPr>
            <p:ph type="body" idx="1"/>
          </p:nvPr>
        </p:nvSpPr>
        <p:spPr>
          <a:xfrm>
            <a:off x="508000" y="1270000"/>
            <a:ext cx="11988800" cy="7213600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Image"/>
          <p:cNvSpPr>
            <a:spLocks noGrp="1"/>
          </p:cNvSpPr>
          <p:nvPr>
            <p:ph type="pic" sz="quarter" idx="13"/>
          </p:nvPr>
        </p:nvSpPr>
        <p:spPr>
          <a:xfrm>
            <a:off x="6856319" y="4772799"/>
            <a:ext cx="5499101" cy="4229101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98" name="Image"/>
          <p:cNvSpPr>
            <a:spLocks noGrp="1"/>
          </p:cNvSpPr>
          <p:nvPr>
            <p:ph type="pic" sz="quarter" idx="14"/>
          </p:nvPr>
        </p:nvSpPr>
        <p:spPr>
          <a:xfrm>
            <a:off x="6860562" y="609600"/>
            <a:ext cx="5499101" cy="35306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99" name="Image"/>
          <p:cNvSpPr>
            <a:spLocks noGrp="1"/>
          </p:cNvSpPr>
          <p:nvPr>
            <p:ph type="pic" sz="half" idx="15"/>
          </p:nvPr>
        </p:nvSpPr>
        <p:spPr>
          <a:xfrm>
            <a:off x="557119" y="609599"/>
            <a:ext cx="5588001" cy="8394701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"/>
          <p:cNvSpPr/>
          <p:nvPr/>
        </p:nvSpPr>
        <p:spPr>
          <a:xfrm>
            <a:off x="508000" y="2171700"/>
            <a:ext cx="11997292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3" name="Line"/>
          <p:cNvSpPr/>
          <p:nvPr/>
        </p:nvSpPr>
        <p:spPr>
          <a:xfrm>
            <a:off x="508000" y="635000"/>
            <a:ext cx="11997292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4" name="Title Text"/>
          <p:cNvSpPr txBox="1">
            <a:spLocks noGrp="1"/>
          </p:cNvSpPr>
          <p:nvPr>
            <p:ph type="title"/>
          </p:nvPr>
        </p:nvSpPr>
        <p:spPr>
          <a:xfrm>
            <a:off x="508000" y="800100"/>
            <a:ext cx="11988800" cy="1219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5" name="Body Level One…"/>
          <p:cNvSpPr txBox="1">
            <a:spLocks noGrp="1"/>
          </p:cNvSpPr>
          <p:nvPr>
            <p:ph type="body" idx="1"/>
          </p:nvPr>
        </p:nvSpPr>
        <p:spPr>
          <a:xfrm>
            <a:off x="508000" y="2628900"/>
            <a:ext cx="11988800" cy="609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24599" y="9258300"/>
            <a:ext cx="342901" cy="4064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>
                <a:solidFill>
                  <a:srgbClr val="4C4946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marL="0" marR="0" indent="0" algn="ctr" defTabSz="584200" rtl="0" latinLnBrk="0">
        <a:lnSpc>
          <a:spcPct val="90000"/>
        </a:lnSpc>
        <a:spcBef>
          <a:spcPts val="1600"/>
        </a:spcBef>
        <a:spcAft>
          <a:spcPts val="0"/>
        </a:spcAft>
        <a:buClrTx/>
        <a:buSzTx/>
        <a:buFontTx/>
        <a:buNone/>
        <a:tabLst/>
        <a:defRPr sz="7000" b="0" i="0" u="none" strike="noStrike" cap="none" spc="0" baseline="0">
          <a:ln>
            <a:noFill/>
          </a:ln>
          <a:solidFill>
            <a:srgbClr val="D93E2B"/>
          </a:solidFill>
          <a:uFillTx/>
          <a:latin typeface="+mn-lt"/>
          <a:ea typeface="+mn-ea"/>
          <a:cs typeface="+mn-cs"/>
          <a:sym typeface="Bodoni SvtyTwo ITC TT-Book"/>
        </a:defRPr>
      </a:lvl1pPr>
      <a:lvl2pPr marL="0" marR="0" indent="228600" algn="ctr" defTabSz="584200" rtl="0" latinLnBrk="0">
        <a:lnSpc>
          <a:spcPct val="90000"/>
        </a:lnSpc>
        <a:spcBef>
          <a:spcPts val="1600"/>
        </a:spcBef>
        <a:spcAft>
          <a:spcPts val="0"/>
        </a:spcAft>
        <a:buClrTx/>
        <a:buSzTx/>
        <a:buFontTx/>
        <a:buNone/>
        <a:tabLst/>
        <a:defRPr sz="7000" b="0" i="0" u="none" strike="noStrike" cap="none" spc="0" baseline="0">
          <a:ln>
            <a:noFill/>
          </a:ln>
          <a:solidFill>
            <a:srgbClr val="D93E2B"/>
          </a:solidFill>
          <a:uFillTx/>
          <a:latin typeface="+mn-lt"/>
          <a:ea typeface="+mn-ea"/>
          <a:cs typeface="+mn-cs"/>
          <a:sym typeface="Bodoni SvtyTwo ITC TT-Book"/>
        </a:defRPr>
      </a:lvl2pPr>
      <a:lvl3pPr marL="0" marR="0" indent="457200" algn="ctr" defTabSz="584200" rtl="0" latinLnBrk="0">
        <a:lnSpc>
          <a:spcPct val="90000"/>
        </a:lnSpc>
        <a:spcBef>
          <a:spcPts val="1600"/>
        </a:spcBef>
        <a:spcAft>
          <a:spcPts val="0"/>
        </a:spcAft>
        <a:buClrTx/>
        <a:buSzTx/>
        <a:buFontTx/>
        <a:buNone/>
        <a:tabLst/>
        <a:defRPr sz="7000" b="0" i="0" u="none" strike="noStrike" cap="none" spc="0" baseline="0">
          <a:ln>
            <a:noFill/>
          </a:ln>
          <a:solidFill>
            <a:srgbClr val="D93E2B"/>
          </a:solidFill>
          <a:uFillTx/>
          <a:latin typeface="+mn-lt"/>
          <a:ea typeface="+mn-ea"/>
          <a:cs typeface="+mn-cs"/>
          <a:sym typeface="Bodoni SvtyTwo ITC TT-Book"/>
        </a:defRPr>
      </a:lvl3pPr>
      <a:lvl4pPr marL="0" marR="0" indent="685800" algn="ctr" defTabSz="584200" rtl="0" latinLnBrk="0">
        <a:lnSpc>
          <a:spcPct val="90000"/>
        </a:lnSpc>
        <a:spcBef>
          <a:spcPts val="1600"/>
        </a:spcBef>
        <a:spcAft>
          <a:spcPts val="0"/>
        </a:spcAft>
        <a:buClrTx/>
        <a:buSzTx/>
        <a:buFontTx/>
        <a:buNone/>
        <a:tabLst/>
        <a:defRPr sz="7000" b="0" i="0" u="none" strike="noStrike" cap="none" spc="0" baseline="0">
          <a:ln>
            <a:noFill/>
          </a:ln>
          <a:solidFill>
            <a:srgbClr val="D93E2B"/>
          </a:solidFill>
          <a:uFillTx/>
          <a:latin typeface="+mn-lt"/>
          <a:ea typeface="+mn-ea"/>
          <a:cs typeface="+mn-cs"/>
          <a:sym typeface="Bodoni SvtyTwo ITC TT-Book"/>
        </a:defRPr>
      </a:lvl4pPr>
      <a:lvl5pPr marL="0" marR="0" indent="914400" algn="ctr" defTabSz="584200" rtl="0" latinLnBrk="0">
        <a:lnSpc>
          <a:spcPct val="90000"/>
        </a:lnSpc>
        <a:spcBef>
          <a:spcPts val="1600"/>
        </a:spcBef>
        <a:spcAft>
          <a:spcPts val="0"/>
        </a:spcAft>
        <a:buClrTx/>
        <a:buSzTx/>
        <a:buFontTx/>
        <a:buNone/>
        <a:tabLst/>
        <a:defRPr sz="7000" b="0" i="0" u="none" strike="noStrike" cap="none" spc="0" baseline="0">
          <a:ln>
            <a:noFill/>
          </a:ln>
          <a:solidFill>
            <a:srgbClr val="D93E2B"/>
          </a:solidFill>
          <a:uFillTx/>
          <a:latin typeface="+mn-lt"/>
          <a:ea typeface="+mn-ea"/>
          <a:cs typeface="+mn-cs"/>
          <a:sym typeface="Bodoni SvtyTwo ITC TT-Book"/>
        </a:defRPr>
      </a:lvl5pPr>
      <a:lvl6pPr marL="0" marR="0" indent="1143000" algn="ctr" defTabSz="584200" rtl="0" latinLnBrk="0">
        <a:lnSpc>
          <a:spcPct val="90000"/>
        </a:lnSpc>
        <a:spcBef>
          <a:spcPts val="1600"/>
        </a:spcBef>
        <a:spcAft>
          <a:spcPts val="0"/>
        </a:spcAft>
        <a:buClrTx/>
        <a:buSzTx/>
        <a:buFontTx/>
        <a:buNone/>
        <a:tabLst/>
        <a:defRPr sz="7000" b="0" i="0" u="none" strike="noStrike" cap="none" spc="0" baseline="0">
          <a:ln>
            <a:noFill/>
          </a:ln>
          <a:solidFill>
            <a:srgbClr val="D93E2B"/>
          </a:solidFill>
          <a:uFillTx/>
          <a:latin typeface="+mn-lt"/>
          <a:ea typeface="+mn-ea"/>
          <a:cs typeface="+mn-cs"/>
          <a:sym typeface="Bodoni SvtyTwo ITC TT-Book"/>
        </a:defRPr>
      </a:lvl6pPr>
      <a:lvl7pPr marL="0" marR="0" indent="1371600" algn="ctr" defTabSz="584200" rtl="0" latinLnBrk="0">
        <a:lnSpc>
          <a:spcPct val="90000"/>
        </a:lnSpc>
        <a:spcBef>
          <a:spcPts val="1600"/>
        </a:spcBef>
        <a:spcAft>
          <a:spcPts val="0"/>
        </a:spcAft>
        <a:buClrTx/>
        <a:buSzTx/>
        <a:buFontTx/>
        <a:buNone/>
        <a:tabLst/>
        <a:defRPr sz="7000" b="0" i="0" u="none" strike="noStrike" cap="none" spc="0" baseline="0">
          <a:ln>
            <a:noFill/>
          </a:ln>
          <a:solidFill>
            <a:srgbClr val="D93E2B"/>
          </a:solidFill>
          <a:uFillTx/>
          <a:latin typeface="+mn-lt"/>
          <a:ea typeface="+mn-ea"/>
          <a:cs typeface="+mn-cs"/>
          <a:sym typeface="Bodoni SvtyTwo ITC TT-Book"/>
        </a:defRPr>
      </a:lvl7pPr>
      <a:lvl8pPr marL="0" marR="0" indent="1600200" algn="ctr" defTabSz="584200" rtl="0" latinLnBrk="0">
        <a:lnSpc>
          <a:spcPct val="90000"/>
        </a:lnSpc>
        <a:spcBef>
          <a:spcPts val="1600"/>
        </a:spcBef>
        <a:spcAft>
          <a:spcPts val="0"/>
        </a:spcAft>
        <a:buClrTx/>
        <a:buSzTx/>
        <a:buFontTx/>
        <a:buNone/>
        <a:tabLst/>
        <a:defRPr sz="7000" b="0" i="0" u="none" strike="noStrike" cap="none" spc="0" baseline="0">
          <a:ln>
            <a:noFill/>
          </a:ln>
          <a:solidFill>
            <a:srgbClr val="D93E2B"/>
          </a:solidFill>
          <a:uFillTx/>
          <a:latin typeface="+mn-lt"/>
          <a:ea typeface="+mn-ea"/>
          <a:cs typeface="+mn-cs"/>
          <a:sym typeface="Bodoni SvtyTwo ITC TT-Book"/>
        </a:defRPr>
      </a:lvl8pPr>
      <a:lvl9pPr marL="0" marR="0" indent="1828800" algn="ctr" defTabSz="584200" rtl="0" latinLnBrk="0">
        <a:lnSpc>
          <a:spcPct val="90000"/>
        </a:lnSpc>
        <a:spcBef>
          <a:spcPts val="1600"/>
        </a:spcBef>
        <a:spcAft>
          <a:spcPts val="0"/>
        </a:spcAft>
        <a:buClrTx/>
        <a:buSzTx/>
        <a:buFontTx/>
        <a:buNone/>
        <a:tabLst/>
        <a:defRPr sz="7000" b="0" i="0" u="none" strike="noStrike" cap="none" spc="0" baseline="0">
          <a:ln>
            <a:noFill/>
          </a:ln>
          <a:solidFill>
            <a:srgbClr val="D93E2B"/>
          </a:solidFill>
          <a:uFillTx/>
          <a:latin typeface="+mn-lt"/>
          <a:ea typeface="+mn-ea"/>
          <a:cs typeface="+mn-cs"/>
          <a:sym typeface="Bodoni SvtyTwo ITC TT-Book"/>
        </a:defRPr>
      </a:lvl9pPr>
    </p:titleStyle>
    <p:bodyStyle>
      <a:lvl1pPr marL="469900" marR="0" indent="-469900" algn="l" defTabSz="5842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sz="3600" b="0" i="0" u="none" strike="noStrike" cap="none" spc="0" baseline="0">
          <a:ln>
            <a:noFill/>
          </a:ln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1pPr>
      <a:lvl2pPr marL="939800" marR="0" indent="-469900" algn="l" defTabSz="5842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sz="3600" b="0" i="0" u="none" strike="noStrike" cap="none" spc="0" baseline="0">
          <a:ln>
            <a:noFill/>
          </a:ln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2pPr>
      <a:lvl3pPr marL="1409700" marR="0" indent="-469900" algn="l" defTabSz="5842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sz="3600" b="0" i="0" u="none" strike="noStrike" cap="none" spc="0" baseline="0">
          <a:ln>
            <a:noFill/>
          </a:ln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3pPr>
      <a:lvl4pPr marL="1879600" marR="0" indent="-469900" algn="l" defTabSz="5842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sz="3600" b="0" i="0" u="none" strike="noStrike" cap="none" spc="0" baseline="0">
          <a:ln>
            <a:noFill/>
          </a:ln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4pPr>
      <a:lvl5pPr marL="2349500" marR="0" indent="-469900" algn="l" defTabSz="5842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sz="3600" b="0" i="0" u="none" strike="noStrike" cap="none" spc="0" baseline="0">
          <a:ln>
            <a:noFill/>
          </a:ln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5pPr>
      <a:lvl6pPr marL="2819400" marR="0" indent="-469900" algn="l" defTabSz="5842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sz="3600" b="0" i="0" u="none" strike="noStrike" cap="none" spc="0" baseline="0">
          <a:ln>
            <a:noFill/>
          </a:ln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6pPr>
      <a:lvl7pPr marL="3289300" marR="0" indent="-469900" algn="l" defTabSz="5842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sz="3600" b="0" i="0" u="none" strike="noStrike" cap="none" spc="0" baseline="0">
          <a:ln>
            <a:noFill/>
          </a:ln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7pPr>
      <a:lvl8pPr marL="3759200" marR="0" indent="-469900" algn="l" defTabSz="5842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sz="3600" b="0" i="0" u="none" strike="noStrike" cap="none" spc="0" baseline="0">
          <a:ln>
            <a:noFill/>
          </a:ln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8pPr>
      <a:lvl9pPr marL="4229100" marR="0" indent="-469900" algn="l" defTabSz="5842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sz="3600" b="0" i="0" u="none" strike="noStrike" cap="none" spc="0" baseline="0">
          <a:ln>
            <a:noFill/>
          </a:ln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1pPr>
      <a:lvl2pPr marL="0" marR="0" indent="228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2pPr>
      <a:lvl3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3pPr>
      <a:lvl4pPr marL="0" marR="0" indent="685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4pPr>
      <a:lvl5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5pPr>
      <a:lvl6pPr marL="0" marR="0" indent="1143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6pPr>
      <a:lvl7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7pPr>
      <a:lvl8pPr marL="0" marR="0" indent="1600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8pPr>
      <a:lvl9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An Ecossaise Exercise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An Ecossaise Exercise</a:t>
            </a:r>
          </a:p>
        </p:txBody>
      </p:sp>
      <p:sp>
        <p:nvSpPr>
          <p:cNvPr id="134" name="Author’s Name Hidden"/>
          <p:cNvSpPr txBox="1">
            <a:spLocks noGrp="1"/>
          </p:cNvSpPr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/>
              <a:t>Jonathan Guez, Ph.D.</a:t>
            </a:r>
          </a:p>
          <a:p>
            <a:r>
              <a:rPr lang="en-US"/>
              <a:t>Assistant Professor, Department of Music</a:t>
            </a:r>
          </a:p>
          <a:p>
            <a:r>
              <a:rPr lang="en-US"/>
              <a:t>The College of Wooster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ing: Schumann, “Beim Abschied zu singen”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>
            <a:lvl1pPr defTabSz="461518">
              <a:spcBef>
                <a:spcPts val="1200"/>
              </a:spcBef>
              <a:defRPr sz="5530"/>
            </a:lvl1pPr>
          </a:lstStyle>
          <a:p>
            <a:r>
              <a:t>Sing: Schumann, “Beim Abschied zu singen”</a:t>
            </a:r>
          </a:p>
        </p:txBody>
      </p:sp>
      <p:pic>
        <p:nvPicPr>
          <p:cNvPr id="177" name="Schumann - Full Score.pdf" descr="Schumann - Full Scor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6931" y="3158691"/>
            <a:ext cx="12750938" cy="4514131"/>
          </a:xfrm>
          <a:prstGeom prst="rect">
            <a:avLst/>
          </a:prstGeom>
          <a:ln w="12700">
            <a:miter lim="400000"/>
          </a:ln>
        </p:spPr>
      </p:pic>
      <p:sp>
        <p:nvSpPr>
          <p:cNvPr id="178" name="Rounded Rectangle"/>
          <p:cNvSpPr/>
          <p:nvPr/>
        </p:nvSpPr>
        <p:spPr>
          <a:xfrm>
            <a:off x="1649279" y="4497536"/>
            <a:ext cx="3286192" cy="809328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5">
                  <a:hueOff val="-375889"/>
                  <a:satOff val="-9195"/>
                  <a:lumOff val="-14901"/>
                  <a:alpha val="53521"/>
                </a:schemeClr>
              </a:gs>
              <a:gs pos="45812">
                <a:srgbClr val="D2897A">
                  <a:alpha val="53521"/>
                </a:srgbClr>
              </a:gs>
              <a:gs pos="100000">
                <a:schemeClr val="accent5">
                  <a:hueOff val="358805"/>
                  <a:satOff val="28459"/>
                  <a:lumOff val="15490"/>
                  <a:alpha val="53521"/>
                </a:schemeClr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200"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dissolve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Sing: Schumann, “Beim Abschied zu singen”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>
            <a:lvl1pPr defTabSz="461518">
              <a:spcBef>
                <a:spcPts val="1200"/>
              </a:spcBef>
              <a:defRPr sz="5530"/>
            </a:lvl1pPr>
          </a:lstStyle>
          <a:p>
            <a:r>
              <a:t>Sing: Schumann, “Beim Abschied zu singen”</a:t>
            </a:r>
          </a:p>
        </p:txBody>
      </p:sp>
      <p:pic>
        <p:nvPicPr>
          <p:cNvPr id="181" name="Schumann - Full Score.pdf" descr="Schumann - Full Scor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6931" y="3158691"/>
            <a:ext cx="12750938" cy="4514131"/>
          </a:xfrm>
          <a:prstGeom prst="rect">
            <a:avLst/>
          </a:prstGeom>
          <a:ln w="12700">
            <a:miter lim="400000"/>
          </a:ln>
        </p:spPr>
      </p:pic>
      <p:sp>
        <p:nvSpPr>
          <p:cNvPr id="182" name="Rounded Rectangle"/>
          <p:cNvSpPr/>
          <p:nvPr/>
        </p:nvSpPr>
        <p:spPr>
          <a:xfrm>
            <a:off x="4638890" y="6574366"/>
            <a:ext cx="3625420" cy="809329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5">
                  <a:hueOff val="-375889"/>
                  <a:satOff val="-9195"/>
                  <a:lumOff val="-14901"/>
                  <a:alpha val="53521"/>
                </a:schemeClr>
              </a:gs>
              <a:gs pos="45812">
                <a:srgbClr val="D2897A">
                  <a:alpha val="53521"/>
                </a:srgbClr>
              </a:gs>
              <a:gs pos="100000">
                <a:schemeClr val="accent5">
                  <a:hueOff val="358805"/>
                  <a:satOff val="28459"/>
                  <a:lumOff val="15490"/>
                  <a:alpha val="53521"/>
                </a:schemeClr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200"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dissolve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II. An Ecossaise Exercise:…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297941">
              <a:spcBef>
                <a:spcPts val="800"/>
              </a:spcBef>
              <a:defRPr sz="3570"/>
            </a:pPr>
            <a:r>
              <a:t>II. An Ecossaise Exercise: </a:t>
            </a:r>
          </a:p>
          <a:p>
            <a:pPr defTabSz="297941">
              <a:spcBef>
                <a:spcPts val="800"/>
              </a:spcBef>
              <a:defRPr sz="3570"/>
            </a:pPr>
            <a:r>
              <a:t>Schubert, D. 299 No. 3</a:t>
            </a:r>
          </a:p>
        </p:txBody>
      </p:sp>
      <p:pic>
        <p:nvPicPr>
          <p:cNvPr id="185" name="Schubert Ecossaise - Full Score.pdf" descr="Schubert Ecossaise - Full Scor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8561" y="3391718"/>
            <a:ext cx="13141922" cy="3379566"/>
          </a:xfrm>
          <a:prstGeom prst="rect">
            <a:avLst/>
          </a:prstGeom>
          <a:ln w="12700">
            <a:miter lim="400000"/>
          </a:ln>
        </p:spPr>
      </p:pic>
      <p:sp>
        <p:nvSpPr>
          <p:cNvPr id="186" name="I. Sing Melody Alone…"/>
          <p:cNvSpPr txBox="1"/>
          <p:nvPr/>
        </p:nvSpPr>
        <p:spPr>
          <a:xfrm>
            <a:off x="722750" y="7411984"/>
            <a:ext cx="6668543" cy="1320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/>
            <a:r>
              <a:t>I. Sing Melody Alone </a:t>
            </a:r>
          </a:p>
          <a:p>
            <a:pPr algn="l"/>
            <a:r>
              <a:t>II. Sing With Accompaniment</a:t>
            </a:r>
          </a:p>
          <a:p>
            <a:pPr algn="l"/>
            <a:r>
              <a:t>III. Aural ID of Chords with raised chromaticism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Listening: Saturation with Applied Chord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>
            <a:lvl1pPr defTabSz="490727">
              <a:spcBef>
                <a:spcPts val="1300"/>
              </a:spcBef>
              <a:defRPr sz="5880"/>
            </a:lvl1pPr>
          </a:lstStyle>
          <a:p>
            <a:r>
              <a:t>Listening: Saturation with Applied Chords</a:t>
            </a:r>
          </a:p>
        </p:txBody>
      </p:sp>
      <p:pic>
        <p:nvPicPr>
          <p:cNvPr id="189" name="Schubert Ecossaise - Full Score.pdf" descr="Schubert Ecossaise - Full Scor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8561" y="3391718"/>
            <a:ext cx="13141922" cy="3379566"/>
          </a:xfrm>
          <a:prstGeom prst="rect">
            <a:avLst/>
          </a:prstGeom>
          <a:ln w="12700">
            <a:miter lim="400000"/>
          </a:ln>
        </p:spPr>
      </p:pic>
      <p:sp>
        <p:nvSpPr>
          <p:cNvPr id="190" name="*                 *               *                  *               *                  *"/>
          <p:cNvSpPr txBox="1"/>
          <p:nvPr/>
        </p:nvSpPr>
        <p:spPr>
          <a:xfrm>
            <a:off x="2241508" y="4477517"/>
            <a:ext cx="7302997" cy="50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chemeClr val="accent5">
                    <a:hueOff val="-375889"/>
                    <a:satOff val="-9195"/>
                    <a:lumOff val="-14901"/>
                  </a:schemeClr>
                </a:solidFill>
              </a:defRPr>
            </a:lvl1pPr>
          </a:lstStyle>
          <a:p>
            <a:r>
              <a:t>*                 *               *                  *               *                  *  </a:t>
            </a:r>
          </a:p>
        </p:txBody>
      </p:sp>
      <p:sp>
        <p:nvSpPr>
          <p:cNvPr id="191" name="*                   *               *                                   *                   *"/>
          <p:cNvSpPr txBox="1"/>
          <p:nvPr/>
        </p:nvSpPr>
        <p:spPr>
          <a:xfrm>
            <a:off x="2241508" y="6310550"/>
            <a:ext cx="7565381" cy="50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chemeClr val="accent5">
                    <a:hueOff val="-375889"/>
                    <a:satOff val="-9195"/>
                    <a:lumOff val="-14901"/>
                  </a:schemeClr>
                </a:solidFill>
              </a:defRPr>
            </a:lvl1pPr>
          </a:lstStyle>
          <a:p>
            <a:r>
              <a:t>*                   *               *                                   *                   * 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dissolve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chubert’s Solution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Schubert’s Solution</a:t>
            </a:r>
          </a:p>
        </p:txBody>
      </p:sp>
      <p:sp>
        <p:nvSpPr>
          <p:cNvPr id="194" name="Body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95" name="Screen Shot 2018-02-07 at 3.25.55 PM.png" descr="Screen Shot 2018-02-07 at 3.25.55 PM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" y="2977325"/>
            <a:ext cx="13004801" cy="53991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III. Harmonic Dictation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III. Harmonic Dictation</a:t>
            </a:r>
          </a:p>
        </p:txBody>
      </p:sp>
      <p:pic>
        <p:nvPicPr>
          <p:cNvPr id="198" name="CIM1 - Full Score.pdf" descr="CIM1 - Full Scor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" y="2178050"/>
            <a:ext cx="13004801" cy="3640595"/>
          </a:xfrm>
          <a:prstGeom prst="rect">
            <a:avLst/>
          </a:prstGeom>
          <a:ln w="12700">
            <a:miter lim="400000"/>
          </a:ln>
        </p:spPr>
      </p:pic>
      <p:pic>
        <p:nvPicPr>
          <p:cNvPr id="199" name="CIM3 - Full Score.pdf" descr="CIM3 - Full Scor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75539" y="5964694"/>
            <a:ext cx="13155878" cy="2923704"/>
          </a:xfrm>
          <a:prstGeom prst="rect">
            <a:avLst/>
          </a:prstGeom>
          <a:ln w="12700">
            <a:miter lim="400000"/>
          </a:ln>
        </p:spPr>
      </p:pic>
      <p:sp>
        <p:nvSpPr>
          <p:cNvPr id="200" name="Solution on the board"/>
          <p:cNvSpPr txBox="1"/>
          <p:nvPr/>
        </p:nvSpPr>
        <p:spPr>
          <a:xfrm>
            <a:off x="6078463" y="6917266"/>
            <a:ext cx="2829074" cy="50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i="1"/>
            </a:lvl1pPr>
          </a:lstStyle>
          <a:p>
            <a:r>
              <a:t>Solution on the board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 dir="u"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IV. A Chromatically Rising Bass?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IV. A Chromatically Rising Bass?</a:t>
            </a:r>
          </a:p>
        </p:txBody>
      </p:sp>
      <p:pic>
        <p:nvPicPr>
          <p:cNvPr id="203" name="Merry Christmas - Full Score.pdf" descr="Merry Christmas - Full Scor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4855" y="3757631"/>
            <a:ext cx="12895090" cy="3838539"/>
          </a:xfrm>
          <a:prstGeom prst="rect">
            <a:avLst/>
          </a:prstGeom>
          <a:ln w="12700">
            <a:miter lim="400000"/>
          </a:ln>
        </p:spPr>
      </p:pic>
      <p:sp>
        <p:nvSpPr>
          <p:cNvPr id="204" name="A Christmas Minuet"/>
          <p:cNvSpPr txBox="1"/>
          <p:nvPr/>
        </p:nvSpPr>
        <p:spPr>
          <a:xfrm>
            <a:off x="1182122" y="3401157"/>
            <a:ext cx="2852589" cy="50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A Christmas Minuet</a:t>
            </a:r>
          </a:p>
        </p:txBody>
      </p:sp>
      <p:sp>
        <p:nvSpPr>
          <p:cNvPr id="205" name="?                                              ?"/>
          <p:cNvSpPr txBox="1"/>
          <p:nvPr/>
        </p:nvSpPr>
        <p:spPr>
          <a:xfrm>
            <a:off x="5827365" y="6570133"/>
            <a:ext cx="3890070" cy="50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/>
          </a:lstStyle>
          <a:p>
            <a:r>
              <a:t>?                                              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A “Monte” Pattern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A “Monte” Pattern</a:t>
            </a:r>
          </a:p>
        </p:txBody>
      </p:sp>
      <p:pic>
        <p:nvPicPr>
          <p:cNvPr id="208" name="Monte from Riepel - Full Score.pdf" descr="Monte from Riepel - Full Scor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78202" y="3434927"/>
            <a:ext cx="11861137" cy="434205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Apotheosis: Harmonizing a Chromatic Lin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>
            <a:lvl1pPr defTabSz="473201">
              <a:spcBef>
                <a:spcPts val="1200"/>
              </a:spcBef>
              <a:defRPr sz="5670"/>
            </a:lvl1pPr>
          </a:lstStyle>
          <a:p>
            <a:r>
              <a:t>Apotheosis: Harmonizing a Chromatic Line</a:t>
            </a:r>
          </a:p>
        </p:txBody>
      </p:sp>
      <p:pic>
        <p:nvPicPr>
          <p:cNvPr id="211" name="Setting HW - Full Score.pdf" descr="Setting HW - Full Scor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5149" y="3414183"/>
            <a:ext cx="12854502" cy="2930539"/>
          </a:xfrm>
          <a:prstGeom prst="rect">
            <a:avLst/>
          </a:prstGeom>
          <a:ln w="12700">
            <a:miter lim="400000"/>
          </a:ln>
        </p:spPr>
      </p:pic>
      <p:sp>
        <p:nvSpPr>
          <p:cNvPr id="212" name="Sing These Ascending Lines…"/>
          <p:cNvSpPr txBox="1"/>
          <p:nvPr/>
        </p:nvSpPr>
        <p:spPr>
          <a:xfrm>
            <a:off x="448675" y="2230966"/>
            <a:ext cx="6231583" cy="1320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/>
            <a:r>
              <a:t>Sing These Ascending Lines</a:t>
            </a:r>
          </a:p>
          <a:p>
            <a:pPr algn="l"/>
            <a:r>
              <a:t>Complete the harmonization for Homework </a:t>
            </a:r>
          </a:p>
          <a:p>
            <a:pPr algn="l"/>
            <a:r>
              <a:t>(See also ) Mozart template on handout—</a:t>
            </a:r>
          </a:p>
        </p:txBody>
      </p:sp>
      <p:pic>
        <p:nvPicPr>
          <p:cNvPr id="213" name="Ascending Chromatic Soprano - Full Score.pdf" descr="Ascending Chromatic Soprano - Full Scor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3401" y="6451640"/>
            <a:ext cx="12686170" cy="295346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Today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Today</a:t>
            </a:r>
          </a:p>
        </p:txBody>
      </p:sp>
      <p:sp>
        <p:nvSpPr>
          <p:cNvPr id="137" name="I. Quick Discussion of the local leading t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anchor="t"/>
          <a:lstStyle/>
          <a:p>
            <a:r>
              <a:t>I. Quick Discussion of the local leading tone </a:t>
            </a:r>
          </a:p>
          <a:p>
            <a:pPr lvl="2">
              <a:defRPr sz="3200"/>
            </a:pPr>
            <a:r>
              <a:t>Listen to E-Major pieces by Bach and Beethoven</a:t>
            </a:r>
          </a:p>
          <a:p>
            <a:pPr>
              <a:defRPr sz="3200"/>
            </a:pPr>
            <a:r>
              <a:t>II. </a:t>
            </a:r>
            <a:r>
              <a:rPr sz="3600"/>
              <a:t>Singing</a:t>
            </a:r>
          </a:p>
          <a:p>
            <a:pPr lvl="1">
              <a:defRPr sz="3200"/>
            </a:pPr>
            <a:r>
              <a:t>Four-voice excerpts by Bruckner and Schumann</a:t>
            </a:r>
          </a:p>
          <a:p>
            <a:r>
              <a:t>III. An Ecossaise Exercise</a:t>
            </a:r>
          </a:p>
          <a:p>
            <a:r>
              <a:t>IV. Harmonic Dictation with Applied Chords</a:t>
            </a:r>
          </a:p>
          <a:p>
            <a:r>
              <a:t>V. Apotheosis: Chromatically Ascending Melodies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Leading-Tone Energy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Leading-Tone Energy</a:t>
            </a:r>
          </a:p>
        </p:txBody>
      </p:sp>
      <p:sp>
        <p:nvSpPr>
          <p:cNvPr id="140" name="All tonicization mimics leading-tone motion from 7-1.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anchor="t"/>
          <a:lstStyle/>
          <a:p>
            <a:r>
              <a:t>All tonicization mimics leading-tone motion from 7-1.</a:t>
            </a:r>
          </a:p>
          <a:p>
            <a:r>
              <a:t>All applied chords (V </a:t>
            </a:r>
            <a:r>
              <a:rPr i="1"/>
              <a:t>of</a:t>
            </a:r>
            <a:r>
              <a:t>; V</a:t>
            </a:r>
            <a:r>
              <a:rPr sz="2400" baseline="41666"/>
              <a:t>7</a:t>
            </a:r>
            <a:r>
              <a:t> </a:t>
            </a:r>
            <a:r>
              <a:rPr i="1"/>
              <a:t>of</a:t>
            </a:r>
            <a:r>
              <a:t>; vii˚ </a:t>
            </a:r>
            <a:r>
              <a:rPr i="1"/>
              <a:t>of</a:t>
            </a:r>
            <a:r>
              <a:t>; vii</a:t>
            </a:r>
            <a:r>
              <a:rPr sz="2400" baseline="50000"/>
              <a:t>ø</a:t>
            </a:r>
            <a:r>
              <a:rPr sz="2400" baseline="41666"/>
              <a:t>7</a:t>
            </a:r>
            <a:r>
              <a:t> </a:t>
            </a:r>
            <a:r>
              <a:rPr i="1"/>
              <a:t>of</a:t>
            </a:r>
            <a:r>
              <a:t>; vii˚</a:t>
            </a:r>
            <a:r>
              <a:rPr sz="2400" baseline="41666"/>
              <a:t>7</a:t>
            </a:r>
            <a:r>
              <a:t> </a:t>
            </a:r>
            <a:r>
              <a:rPr i="1"/>
              <a:t>of </a:t>
            </a:r>
            <a:r>
              <a:t>) contain the “leading tone” of the chord that they lead to. </a:t>
            </a:r>
          </a:p>
          <a:p>
            <a:r>
              <a:t>In many cases, applied chords feature </a:t>
            </a:r>
            <a:r>
              <a:rPr i="1"/>
              <a:t>raised scale degrees</a:t>
            </a:r>
            <a:r>
              <a:t>, which function as local leading tones. They tonicize the thing that is a half step above them!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Bach, Fugue in E Major from Book II…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297941">
              <a:spcBef>
                <a:spcPts val="800"/>
              </a:spcBef>
              <a:defRPr sz="3570"/>
            </a:pPr>
            <a:r>
              <a:t>Bach, Fugue in E Major from Book II </a:t>
            </a:r>
          </a:p>
          <a:p>
            <a:pPr defTabSz="297941">
              <a:spcBef>
                <a:spcPts val="800"/>
              </a:spcBef>
              <a:defRPr sz="3570"/>
            </a:pPr>
            <a:r>
              <a:t>of the Well-Tempered Clavier</a:t>
            </a:r>
          </a:p>
        </p:txBody>
      </p:sp>
      <p:pic>
        <p:nvPicPr>
          <p:cNvPr id="143" name="Screen Shot 2018-02-08 at 11.53.32 AM.png" descr="Screen Shot 2018-02-08 at 11.53.32 AM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960" y="3241169"/>
            <a:ext cx="12994880" cy="3703062"/>
          </a:xfrm>
          <a:prstGeom prst="rect">
            <a:avLst/>
          </a:prstGeom>
          <a:ln w="12700">
            <a:miter lim="400000"/>
          </a:ln>
        </p:spPr>
      </p:pic>
      <p:sp>
        <p:nvSpPr>
          <p:cNvPr id="144" name="Line"/>
          <p:cNvSpPr/>
          <p:nvPr/>
        </p:nvSpPr>
        <p:spPr>
          <a:xfrm flipV="1">
            <a:off x="5913966" y="6460066"/>
            <a:ext cx="1" cy="1270001"/>
          </a:xfrm>
          <a:prstGeom prst="line">
            <a:avLst/>
          </a:prstGeom>
          <a:ln w="12700">
            <a:solidFill>
              <a:srgbClr val="D93E2B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3200"/>
            </a:pPr>
            <a:endParaRPr/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Bach, Fugue in E Major from Book II…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297941">
              <a:spcBef>
                <a:spcPts val="800"/>
              </a:spcBef>
              <a:defRPr sz="3570"/>
            </a:pPr>
            <a:r>
              <a:t>Bach, Fugue in E Major from Book II </a:t>
            </a:r>
          </a:p>
          <a:p>
            <a:pPr defTabSz="297941">
              <a:spcBef>
                <a:spcPts val="800"/>
              </a:spcBef>
              <a:defRPr sz="3570"/>
            </a:pPr>
            <a:r>
              <a:t>of the Well-Tempered Clavier</a:t>
            </a:r>
          </a:p>
        </p:txBody>
      </p:sp>
      <p:pic>
        <p:nvPicPr>
          <p:cNvPr id="147" name="Screen Shot 2018-02-08 at 11.53.32 AM.png" descr="Screen Shot 2018-02-08 at 11.53.32 AM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960" y="2178050"/>
            <a:ext cx="12994880" cy="37030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Screen Shot 2018-02-11 at 12.15.02 PM.png" descr="Screen Shot 2018-02-11 at 12.15.02 PM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2997" y="6039861"/>
            <a:ext cx="12978806" cy="3070821"/>
          </a:xfrm>
          <a:prstGeom prst="rect">
            <a:avLst/>
          </a:prstGeom>
          <a:ln w="12700">
            <a:miter lim="400000"/>
          </a:ln>
        </p:spPr>
      </p:pic>
      <p:sp>
        <p:nvSpPr>
          <p:cNvPr id="149" name="Line"/>
          <p:cNvSpPr/>
          <p:nvPr/>
        </p:nvSpPr>
        <p:spPr>
          <a:xfrm>
            <a:off x="7350759" y="6405880"/>
            <a:ext cx="5160635" cy="255588"/>
          </a:xfrm>
          <a:prstGeom prst="line">
            <a:avLst/>
          </a:prstGeom>
          <a:ln w="50800">
            <a:solidFill>
              <a:srgbClr val="D93E2B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3200"/>
            </a:pPr>
            <a:endParaRPr/>
          </a:p>
        </p:txBody>
      </p:sp>
      <p:sp>
        <p:nvSpPr>
          <p:cNvPr id="150" name="Line"/>
          <p:cNvSpPr/>
          <p:nvPr/>
        </p:nvSpPr>
        <p:spPr>
          <a:xfrm>
            <a:off x="5872480" y="8544560"/>
            <a:ext cx="4217540" cy="289323"/>
          </a:xfrm>
          <a:prstGeom prst="line">
            <a:avLst/>
          </a:prstGeom>
          <a:ln w="50800">
            <a:solidFill>
              <a:srgbClr val="D93E2B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3200"/>
            </a:pPr>
            <a:endParaRPr/>
          </a:p>
        </p:txBody>
      </p:sp>
      <p:sp>
        <p:nvSpPr>
          <p:cNvPr id="151" name="Line"/>
          <p:cNvSpPr/>
          <p:nvPr/>
        </p:nvSpPr>
        <p:spPr>
          <a:xfrm flipV="1">
            <a:off x="12486639" y="6666775"/>
            <a:ext cx="1" cy="390020"/>
          </a:xfrm>
          <a:prstGeom prst="line">
            <a:avLst/>
          </a:prstGeom>
          <a:ln w="12700">
            <a:solidFill>
              <a:srgbClr val="D93E2B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3200"/>
            </a:pPr>
            <a:endParaRPr/>
          </a:p>
        </p:txBody>
      </p:sp>
      <p:sp>
        <p:nvSpPr>
          <p:cNvPr id="152" name="Line"/>
          <p:cNvSpPr/>
          <p:nvPr/>
        </p:nvSpPr>
        <p:spPr>
          <a:xfrm>
            <a:off x="6235699" y="5731933"/>
            <a:ext cx="1" cy="850005"/>
          </a:xfrm>
          <a:prstGeom prst="line">
            <a:avLst/>
          </a:prstGeom>
          <a:ln w="12700">
            <a:solidFill>
              <a:srgbClr val="D93E2B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3200"/>
            </a:pPr>
            <a:endParaRPr/>
          </a:p>
        </p:txBody>
      </p:sp>
      <p:sp>
        <p:nvSpPr>
          <p:cNvPr id="153" name="Rounded Rectangle"/>
          <p:cNvSpPr/>
          <p:nvPr/>
        </p:nvSpPr>
        <p:spPr>
          <a:xfrm>
            <a:off x="4847497" y="4433592"/>
            <a:ext cx="1713443" cy="39002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5">
                  <a:hueOff val="-375889"/>
                  <a:satOff val="-9195"/>
                  <a:lumOff val="-14901"/>
                  <a:alpha val="53521"/>
                </a:schemeClr>
              </a:gs>
              <a:gs pos="45812">
                <a:srgbClr val="D2897A">
                  <a:alpha val="53521"/>
                </a:srgbClr>
              </a:gs>
              <a:gs pos="100000">
                <a:schemeClr val="accent5">
                  <a:hueOff val="358805"/>
                  <a:satOff val="28459"/>
                  <a:lumOff val="15490"/>
                  <a:alpha val="53521"/>
                </a:schemeClr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200"/>
            </a:pPr>
            <a:endParaRPr/>
          </a:p>
        </p:txBody>
      </p:sp>
      <p:sp>
        <p:nvSpPr>
          <p:cNvPr id="154" name="Rounded Rectangle"/>
          <p:cNvSpPr/>
          <p:nvPr/>
        </p:nvSpPr>
        <p:spPr>
          <a:xfrm>
            <a:off x="5048448" y="8070564"/>
            <a:ext cx="1824832" cy="39002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5">
                  <a:hueOff val="-375889"/>
                  <a:satOff val="-9195"/>
                  <a:lumOff val="-14901"/>
                  <a:alpha val="53521"/>
                </a:schemeClr>
              </a:gs>
              <a:gs pos="45812">
                <a:srgbClr val="D2897A">
                  <a:alpha val="53521"/>
                </a:srgbClr>
              </a:gs>
              <a:gs pos="100000">
                <a:schemeClr val="accent5">
                  <a:hueOff val="358805"/>
                  <a:satOff val="28459"/>
                  <a:lumOff val="15490"/>
                  <a:alpha val="53521"/>
                </a:schemeClr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200"/>
            </a:pPr>
            <a:endParaRPr/>
          </a:p>
        </p:txBody>
      </p:sp>
      <p:sp>
        <p:nvSpPr>
          <p:cNvPr id="155" name="Rounded Rectangle"/>
          <p:cNvSpPr/>
          <p:nvPr/>
        </p:nvSpPr>
        <p:spPr>
          <a:xfrm>
            <a:off x="4873823" y="4811822"/>
            <a:ext cx="2099073" cy="39002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>
                  <a:hueOff val="369194"/>
                  <a:satOff val="6343"/>
                  <a:lumOff val="-13963"/>
                  <a:alpha val="59000"/>
                </a:schemeClr>
              </a:gs>
              <a:gs pos="100000">
                <a:schemeClr val="accent1">
                  <a:hueOff val="-113918"/>
                  <a:satOff val="19024"/>
                  <a:lumOff val="19749"/>
                  <a:alpha val="59000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200">
                <a:solidFill>
                  <a:srgbClr val="FFFFFF"/>
                </a:solidFill>
                <a:effectLst>
                  <a:outerShdw blurRad="25400" dist="33948" dir="2700000" rotWithShape="0">
                    <a:srgbClr val="3B3936"/>
                  </a:outerShdw>
                </a:effectLst>
              </a:defRPr>
            </a:pPr>
            <a:endParaRPr/>
          </a:p>
        </p:txBody>
      </p:sp>
      <p:sp>
        <p:nvSpPr>
          <p:cNvPr id="156" name="Rounded Rectangle"/>
          <p:cNvSpPr/>
          <p:nvPr/>
        </p:nvSpPr>
        <p:spPr>
          <a:xfrm>
            <a:off x="5384138" y="6780828"/>
            <a:ext cx="1824832" cy="39002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>
                  <a:hueOff val="369194"/>
                  <a:satOff val="6343"/>
                  <a:lumOff val="-13963"/>
                  <a:alpha val="59000"/>
                </a:schemeClr>
              </a:gs>
              <a:gs pos="100000">
                <a:schemeClr val="accent1">
                  <a:hueOff val="-113918"/>
                  <a:satOff val="19024"/>
                  <a:lumOff val="19749"/>
                  <a:alpha val="59000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200">
                <a:solidFill>
                  <a:srgbClr val="FFFFFF"/>
                </a:solidFill>
                <a:effectLst>
                  <a:outerShdw blurRad="25400" dist="33948" dir="2700000" rotWithShape="0">
                    <a:srgbClr val="3B3936"/>
                  </a:outerShdw>
                </a:effectLst>
              </a:defRPr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dissolve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9" presetClass="entr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9" presetClass="entr" fill="hold" grpId="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9" presetClass="entr" fill="hold" grpId="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" fill="hold" grpId="5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" presetClass="entr" presetSubtype="1" fill="hold" grpId="6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2" presetClass="entr" presetSubtype="4" fill="hold" grpId="7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000"/>
                            </p:stCondLst>
                            <p:childTnLst>
                              <p:par>
                                <p:cTn id="37" presetID="9" presetClass="exit" fill="hold" grpId="8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38" dur="1000" fill="hold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000"/>
                            </p:stCondLst>
                            <p:childTnLst>
                              <p:par>
                                <p:cTn id="41" presetID="9" presetClass="exit" fill="hold" grpId="9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42" dur="1000" fill="hold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000"/>
                            </p:stCondLst>
                            <p:childTnLst>
                              <p:par>
                                <p:cTn id="45" presetID="9" presetClass="exit" fill="hold" grpId="1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46" dur="1000" fill="hold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9000"/>
                            </p:stCondLst>
                            <p:childTnLst>
                              <p:par>
                                <p:cTn id="49" presetID="9" presetClass="exit" fill="hold" grpId="1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50" dur="1000" fill="hold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9" grpId="5" animBg="1" advAuto="0"/>
      <p:bldP spid="150" grpId="7" animBg="1" advAuto="0"/>
      <p:bldP spid="151" grpId="6" animBg="1" advAuto="0"/>
      <p:bldP spid="153" grpId="2" animBg="1" advAuto="0"/>
      <p:bldP spid="153" grpId="8" animBg="1" advAuto="0"/>
      <p:bldP spid="154" grpId="3" animBg="1" advAuto="0"/>
      <p:bldP spid="154" grpId="9" animBg="1" advAuto="0"/>
      <p:bldP spid="155" grpId="1" animBg="1" advAuto="0"/>
      <p:bldP spid="155" grpId="10" animBg="1" advAuto="0"/>
      <p:bldP spid="156" grpId="4" animBg="1" advAuto="0"/>
      <p:bldP spid="156" grpId="11" animBg="1" advAuto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Beethoven, Piano Sonata in E Major, Op. 109…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297941">
              <a:spcBef>
                <a:spcPts val="800"/>
              </a:spcBef>
              <a:defRPr sz="3570"/>
            </a:pPr>
            <a:r>
              <a:t>Beethoven, Piano Sonata in E Major, Op. 109</a:t>
            </a:r>
          </a:p>
          <a:p>
            <a:pPr defTabSz="297941">
              <a:spcBef>
                <a:spcPts val="800"/>
              </a:spcBef>
              <a:defRPr sz="3570"/>
            </a:pPr>
            <a:r>
              <a:t>Third Movement, Theme</a:t>
            </a:r>
          </a:p>
        </p:txBody>
      </p:sp>
      <p:pic>
        <p:nvPicPr>
          <p:cNvPr id="159" name="Screen Shot 2018-02-07 at 3.15.59 PM.png" descr="Screen Shot 2018-02-07 at 3.15.59 PM.png"/>
          <p:cNvPicPr>
            <a:picLocks noChangeAspect="1"/>
          </p:cNvPicPr>
          <p:nvPr/>
        </p:nvPicPr>
        <p:blipFill>
          <a:blip r:embed="rId2">
            <a:extLst/>
          </a:blip>
          <a:srcRect t="4324"/>
          <a:stretch>
            <a:fillRect/>
          </a:stretch>
        </p:blipFill>
        <p:spPr>
          <a:xfrm>
            <a:off x="-1" y="3175529"/>
            <a:ext cx="13004801" cy="5702764"/>
          </a:xfrm>
          <a:prstGeom prst="rect">
            <a:avLst/>
          </a:prstGeom>
          <a:ln w="12700">
            <a:miter lim="400000"/>
          </a:ln>
        </p:spPr>
      </p:pic>
      <p:sp>
        <p:nvSpPr>
          <p:cNvPr id="160" name="Rounded Rectangle"/>
          <p:cNvSpPr/>
          <p:nvPr/>
        </p:nvSpPr>
        <p:spPr>
          <a:xfrm>
            <a:off x="4669300" y="4935537"/>
            <a:ext cx="1201738" cy="492721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5">
                  <a:hueOff val="-375889"/>
                  <a:satOff val="-9195"/>
                  <a:lumOff val="-14901"/>
                  <a:alpha val="53521"/>
                </a:schemeClr>
              </a:gs>
              <a:gs pos="45812">
                <a:srgbClr val="D2897A">
                  <a:alpha val="53521"/>
                </a:srgbClr>
              </a:gs>
              <a:gs pos="100000">
                <a:schemeClr val="accent5">
                  <a:hueOff val="358805"/>
                  <a:satOff val="28459"/>
                  <a:lumOff val="15490"/>
                  <a:alpha val="53521"/>
                </a:schemeClr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200"/>
            </a:pPr>
            <a:endParaRPr/>
          </a:p>
        </p:txBody>
      </p:sp>
      <p:sp>
        <p:nvSpPr>
          <p:cNvPr id="161" name="Rounded Rectangle"/>
          <p:cNvSpPr/>
          <p:nvPr/>
        </p:nvSpPr>
        <p:spPr>
          <a:xfrm>
            <a:off x="5558300" y="3928004"/>
            <a:ext cx="1201738" cy="492721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5">
                  <a:hueOff val="-375889"/>
                  <a:satOff val="-9195"/>
                  <a:lumOff val="-14901"/>
                  <a:alpha val="53521"/>
                </a:schemeClr>
              </a:gs>
              <a:gs pos="45812">
                <a:srgbClr val="D2897A">
                  <a:alpha val="53521"/>
                </a:srgbClr>
              </a:gs>
              <a:gs pos="100000">
                <a:schemeClr val="accent5">
                  <a:hueOff val="358805"/>
                  <a:satOff val="28459"/>
                  <a:lumOff val="15490"/>
                  <a:alpha val="53521"/>
                </a:schemeClr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200"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Beethoven, Piano Sonata in E Major, Op. 109…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297941">
              <a:spcBef>
                <a:spcPts val="800"/>
              </a:spcBef>
              <a:defRPr sz="3570"/>
            </a:pPr>
            <a:r>
              <a:t>Beethoven, Piano Sonata in E Major, Op. 109</a:t>
            </a:r>
          </a:p>
          <a:p>
            <a:pPr defTabSz="297941">
              <a:spcBef>
                <a:spcPts val="800"/>
              </a:spcBef>
              <a:defRPr sz="3570"/>
            </a:pPr>
            <a:r>
              <a:t>Third Movement, Theme</a:t>
            </a:r>
          </a:p>
        </p:txBody>
      </p:sp>
      <p:pic>
        <p:nvPicPr>
          <p:cNvPr id="164" name="Screen Shot 2018-02-07 at 3.15.59 PM.png" descr="Screen Shot 2018-02-07 at 3.15.59 PM.png"/>
          <p:cNvPicPr>
            <a:picLocks noChangeAspect="1"/>
          </p:cNvPicPr>
          <p:nvPr/>
        </p:nvPicPr>
        <p:blipFill>
          <a:blip r:embed="rId2">
            <a:extLst/>
          </a:blip>
          <a:srcRect t="4324"/>
          <a:stretch>
            <a:fillRect/>
          </a:stretch>
        </p:blipFill>
        <p:spPr>
          <a:xfrm>
            <a:off x="-727059" y="904676"/>
            <a:ext cx="18116518" cy="7944314"/>
          </a:xfrm>
          <a:prstGeom prst="rect">
            <a:avLst/>
          </a:prstGeom>
          <a:ln w="12700">
            <a:miter lim="400000"/>
          </a:ln>
        </p:spPr>
      </p:pic>
      <p:sp>
        <p:nvSpPr>
          <p:cNvPr id="165" name="Rounded Rectangle"/>
          <p:cNvSpPr/>
          <p:nvPr/>
        </p:nvSpPr>
        <p:spPr>
          <a:xfrm>
            <a:off x="2305446" y="7542576"/>
            <a:ext cx="1711194" cy="601167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5">
                  <a:hueOff val="-375889"/>
                  <a:satOff val="-9195"/>
                  <a:lumOff val="-14901"/>
                  <a:alpha val="53521"/>
                </a:schemeClr>
              </a:gs>
              <a:gs pos="45812">
                <a:srgbClr val="D2897A">
                  <a:alpha val="53521"/>
                </a:srgbClr>
              </a:gs>
              <a:gs pos="100000">
                <a:schemeClr val="accent5">
                  <a:hueOff val="358805"/>
                  <a:satOff val="28459"/>
                  <a:lumOff val="15490"/>
                  <a:alpha val="53521"/>
                </a:schemeClr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200"/>
            </a:pPr>
            <a:endParaRPr/>
          </a:p>
        </p:txBody>
      </p:sp>
      <p:sp>
        <p:nvSpPr>
          <p:cNvPr id="166" name="Rounded Rectangle"/>
          <p:cNvSpPr/>
          <p:nvPr/>
        </p:nvSpPr>
        <p:spPr>
          <a:xfrm>
            <a:off x="6513379" y="6115942"/>
            <a:ext cx="1711194" cy="601167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5">
                  <a:hueOff val="-375889"/>
                  <a:satOff val="-9195"/>
                  <a:lumOff val="-14901"/>
                  <a:alpha val="53521"/>
                </a:schemeClr>
              </a:gs>
              <a:gs pos="45812">
                <a:srgbClr val="D2897A">
                  <a:alpha val="53521"/>
                </a:srgbClr>
              </a:gs>
              <a:gs pos="100000">
                <a:schemeClr val="accent5">
                  <a:hueOff val="358805"/>
                  <a:satOff val="28459"/>
                  <a:lumOff val="15490"/>
                  <a:alpha val="53521"/>
                </a:schemeClr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200"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dissolve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ing: Bruckner, Tantum Erg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Sing: Bruckner, Tantum Ergo</a:t>
            </a:r>
          </a:p>
        </p:txBody>
      </p:sp>
      <p:sp>
        <p:nvSpPr>
          <p:cNvPr id="169" name="Body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70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532" y="2254326"/>
            <a:ext cx="12987736" cy="720074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ing: Schumann, “Beim Abschied zu singen”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>
            <a:lvl1pPr defTabSz="461518">
              <a:spcBef>
                <a:spcPts val="1200"/>
              </a:spcBef>
              <a:defRPr sz="5530"/>
            </a:lvl1pPr>
          </a:lstStyle>
          <a:p>
            <a:r>
              <a:t>Sing: Schumann, “Beim Abschied zu singen”</a:t>
            </a:r>
          </a:p>
        </p:txBody>
      </p:sp>
      <p:pic>
        <p:nvPicPr>
          <p:cNvPr id="173" name="Schumann - Full Score.pdf" descr="Schumann - Full Scor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6931" y="3158691"/>
            <a:ext cx="12750938" cy="4514131"/>
          </a:xfrm>
          <a:prstGeom prst="rect">
            <a:avLst/>
          </a:prstGeom>
          <a:ln w="12700">
            <a:miter lim="400000"/>
          </a:ln>
        </p:spPr>
      </p:pic>
      <p:sp>
        <p:nvSpPr>
          <p:cNvPr id="174" name="Sing, Then Analyze"/>
          <p:cNvSpPr txBox="1"/>
          <p:nvPr/>
        </p:nvSpPr>
        <p:spPr>
          <a:xfrm>
            <a:off x="865981" y="2539999"/>
            <a:ext cx="2738438" cy="50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Sing, Then Analyze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New_Template4">
  <a:themeElements>
    <a:clrScheme name="New_Template4">
      <a:dk1>
        <a:srgbClr val="414141"/>
      </a:dk1>
      <a:lt1>
        <a:srgbClr val="004141"/>
      </a:lt1>
      <a:dk2>
        <a:srgbClr val="66635F"/>
      </a:dk2>
      <a:lt2>
        <a:srgbClr val="C9C3BA"/>
      </a:lt2>
      <a:accent1>
        <a:srgbClr val="738FAF"/>
      </a:accent1>
      <a:accent2>
        <a:srgbClr val="74B6A8"/>
      </a:accent2>
      <a:accent3>
        <a:srgbClr val="A0AA69"/>
      </a:accent3>
      <a:accent4>
        <a:srgbClr val="CBA968"/>
      </a:accent4>
      <a:accent5>
        <a:srgbClr val="D08A7A"/>
      </a:accent5>
      <a:accent6>
        <a:srgbClr val="9E95A9"/>
      </a:accent6>
      <a:hlink>
        <a:srgbClr val="0000FF"/>
      </a:hlink>
      <a:folHlink>
        <a:srgbClr val="FF00FF"/>
      </a:folHlink>
    </a:clrScheme>
    <a:fontScheme name="New_Template4">
      <a:majorFont>
        <a:latin typeface="Bodoni SvtyTwo ITC TT-Book"/>
        <a:ea typeface="Bodoni SvtyTwo ITC TT-Book"/>
        <a:cs typeface="Bodoni SvtyTwo ITC TT-Book"/>
      </a:majorFont>
      <a:minorFont>
        <a:latin typeface="Bodoni SvtyTwo ITC TT-Book"/>
        <a:ea typeface="Bodoni SvtyTwo ITC TT-Book"/>
        <a:cs typeface="Bodoni SvtyTwo ITC TT-Book"/>
      </a:minorFont>
    </a:fontScheme>
    <a:fmtScheme name="New_Templat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>
              <a:outerShdw blurRad="25400" dist="33948" dir="2700000" rotWithShape="0">
                <a:srgbClr val="3B3936"/>
              </a:outerShdw>
            </a:effectLst>
            <a:uFillTx/>
            <a:latin typeface="Palatino"/>
            <a:ea typeface="Palatino"/>
            <a:cs typeface="Palatino"/>
            <a:sym typeface="Palatin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414141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414141"/>
            </a:solidFill>
            <a:effectLst/>
            <a:uFillTx/>
            <a:latin typeface="Palatino"/>
            <a:ea typeface="Palatino"/>
            <a:cs typeface="Palatino"/>
            <a:sym typeface="Palatin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New_Template4">
  <a:themeElements>
    <a:clrScheme name="New_Template4">
      <a:dk1>
        <a:srgbClr val="000000"/>
      </a:dk1>
      <a:lt1>
        <a:srgbClr val="FFFFFF"/>
      </a:lt1>
      <a:dk2>
        <a:srgbClr val="66635F"/>
      </a:dk2>
      <a:lt2>
        <a:srgbClr val="C9C3BA"/>
      </a:lt2>
      <a:accent1>
        <a:srgbClr val="738FAF"/>
      </a:accent1>
      <a:accent2>
        <a:srgbClr val="74B6A8"/>
      </a:accent2>
      <a:accent3>
        <a:srgbClr val="A0AA69"/>
      </a:accent3>
      <a:accent4>
        <a:srgbClr val="CBA968"/>
      </a:accent4>
      <a:accent5>
        <a:srgbClr val="D08A7A"/>
      </a:accent5>
      <a:accent6>
        <a:srgbClr val="9E95A9"/>
      </a:accent6>
      <a:hlink>
        <a:srgbClr val="0000FF"/>
      </a:hlink>
      <a:folHlink>
        <a:srgbClr val="FF00FF"/>
      </a:folHlink>
    </a:clrScheme>
    <a:fontScheme name="New_Template4">
      <a:majorFont>
        <a:latin typeface="Bodoni SvtyTwo ITC TT-Book"/>
        <a:ea typeface="Bodoni SvtyTwo ITC TT-Book"/>
        <a:cs typeface="Bodoni SvtyTwo ITC TT-Book"/>
      </a:majorFont>
      <a:minorFont>
        <a:latin typeface="Bodoni SvtyTwo ITC TT-Book"/>
        <a:ea typeface="Bodoni SvtyTwo ITC TT-Book"/>
        <a:cs typeface="Bodoni SvtyTwo ITC TT-Book"/>
      </a:minorFont>
    </a:fontScheme>
    <a:fmtScheme name="New_Templat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>
              <a:outerShdw blurRad="25400" dist="33948" dir="2700000" rotWithShape="0">
                <a:srgbClr val="3B3936"/>
              </a:outerShdw>
            </a:effectLst>
            <a:uFillTx/>
            <a:latin typeface="Palatino"/>
            <a:ea typeface="Palatino"/>
            <a:cs typeface="Palatino"/>
            <a:sym typeface="Palatin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414141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414141"/>
            </a:solidFill>
            <a:effectLst/>
            <a:uFillTx/>
            <a:latin typeface="Palatino"/>
            <a:ea typeface="Palatino"/>
            <a:cs typeface="Palatino"/>
            <a:sym typeface="Palatin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339</Words>
  <Application>Microsoft Office PowerPoint</Application>
  <PresentationFormat>Custom</PresentationFormat>
  <Paragraphs>48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Bodoni SvtyTwo ITC TT-Book</vt:lpstr>
      <vt:lpstr>Helvetica</vt:lpstr>
      <vt:lpstr>Helvetica Neue</vt:lpstr>
      <vt:lpstr>Palatino</vt:lpstr>
      <vt:lpstr>Zapf Dingbats</vt:lpstr>
      <vt:lpstr>New_Template4</vt:lpstr>
      <vt:lpstr>An Ecossaise Exercise</vt:lpstr>
      <vt:lpstr>Today</vt:lpstr>
      <vt:lpstr>Leading-Tone Energy</vt:lpstr>
      <vt:lpstr>Bach, Fugue in E Major from Book II  of the Well-Tempered Clavier</vt:lpstr>
      <vt:lpstr>Bach, Fugue in E Major from Book II  of the Well-Tempered Clavier</vt:lpstr>
      <vt:lpstr>Beethoven, Piano Sonata in E Major, Op. 109 Third Movement, Theme</vt:lpstr>
      <vt:lpstr>Beethoven, Piano Sonata in E Major, Op. 109 Third Movement, Theme</vt:lpstr>
      <vt:lpstr>Sing: Bruckner, Tantum Ergo</vt:lpstr>
      <vt:lpstr>Sing: Schumann, “Beim Abschied zu singen”</vt:lpstr>
      <vt:lpstr>Sing: Schumann, “Beim Abschied zu singen”</vt:lpstr>
      <vt:lpstr>Sing: Schumann, “Beim Abschied zu singen”</vt:lpstr>
      <vt:lpstr>II. An Ecossaise Exercise:  Schubert, D. 299 No. 3</vt:lpstr>
      <vt:lpstr>Listening: Saturation with Applied Chords</vt:lpstr>
      <vt:lpstr>Schubert’s Solution</vt:lpstr>
      <vt:lpstr>III. Harmonic Dictation</vt:lpstr>
      <vt:lpstr>IV. A Chromatically Rising Bass?</vt:lpstr>
      <vt:lpstr>A “Monte” Pattern</vt:lpstr>
      <vt:lpstr>Apotheosis: Harmonizing a Chromatic Line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 Ecossaise Exercise</dc:title>
  <cp:lastModifiedBy>Jena Root</cp:lastModifiedBy>
  <cp:revision>1</cp:revision>
  <dcterms:modified xsi:type="dcterms:W3CDTF">2018-07-22T19:34:05Z</dcterms:modified>
</cp:coreProperties>
</file>